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5"/>
  </p:notesMasterIdLst>
  <p:sldIdLst>
    <p:sldId id="256" r:id="rId2"/>
    <p:sldId id="263" r:id="rId3"/>
    <p:sldId id="257" r:id="rId4"/>
    <p:sldId id="264" r:id="rId5"/>
    <p:sldId id="261" r:id="rId6"/>
    <p:sldId id="258" r:id="rId7"/>
    <p:sldId id="259" r:id="rId8"/>
    <p:sldId id="267" r:id="rId9"/>
    <p:sldId id="260" r:id="rId10"/>
    <p:sldId id="262" r:id="rId11"/>
    <p:sldId id="265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79" autoAdjust="0"/>
    <p:restoredTop sz="86390" autoAdjust="0"/>
  </p:normalViewPr>
  <p:slideViewPr>
    <p:cSldViewPr snapToGrid="0">
      <p:cViewPr>
        <p:scale>
          <a:sx n="75" d="100"/>
          <a:sy n="75" d="100"/>
        </p:scale>
        <p:origin x="432" y="150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9E0F16-2E69-4FEC-90B3-DC77ADC1C441}" type="datetimeFigureOut">
              <a:rPr lang="ru-RU" smtClean="0"/>
              <a:t>24.08.2025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105EB-7487-4954-A5A1-F7CD401AC3D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270090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105EB-7487-4954-A5A1-F7CD401AC3DE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68233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8E1FBE-9290-F156-6C7A-5F8DC3B47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371DECE5-548B-BEC0-C1D0-9E5543A835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919679C6-67AC-BBC8-6059-CBDAC0A02C6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183E57-E31F-025B-5911-51BEF58414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105EB-7487-4954-A5A1-F7CD401AC3DE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6682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4DD9EE-1DB9-0ED0-F8C5-4A4B6D74AA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6622B72-990A-93C4-2607-323E516462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DC74CA35-3F19-3677-81EA-FE6A0FAC54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584FE34-DE90-0654-6E1C-9C1778568D4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105EB-7487-4954-A5A1-F7CD401AC3DE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283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2A63F-CDFE-FF87-E8B6-C5223594D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9FD71995-B43B-3638-8C10-E7A5B9B965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DC6FD3A1-BE78-7B53-10AF-FCD728A92E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7B267C78-41E3-90B1-C974-1BE886A03C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105EB-7487-4954-A5A1-F7CD401AC3DE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79385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JobDetectorBot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1310DE-FB76-905D-22DB-82A9CB47CF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JobDetectorBot</a:t>
            </a:r>
            <a:r>
              <a:rPr lang="ru-RU" dirty="0"/>
              <a:t> </a:t>
            </a:r>
            <a:br>
              <a:rPr lang="en-US" dirty="0"/>
            </a:br>
            <a:r>
              <a:rPr lang="en-US" sz="4000" dirty="0"/>
              <a:t>telegram-</a:t>
            </a:r>
            <a:r>
              <a:rPr lang="ru-RU" sz="4000" dirty="0"/>
              <a:t>бот для поиска вакансий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E0E45FE-647E-730B-C9ED-CA93FD09F6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Команда </a:t>
            </a:r>
            <a:r>
              <a:rPr lang="ru-RU" b="1" dirty="0"/>
              <a:t>Безработных</a:t>
            </a:r>
            <a:r>
              <a:rPr lang="en-US" b="1" dirty="0"/>
              <a:t>.NET</a:t>
            </a:r>
            <a:br>
              <a:rPr lang="en-US" dirty="0"/>
            </a:br>
            <a:r>
              <a:rPr lang="ru-RU" dirty="0"/>
              <a:t>Юлдашева Марина</a:t>
            </a:r>
            <a:br>
              <a:rPr lang="ru-RU" dirty="0"/>
            </a:br>
            <a:r>
              <a:rPr lang="ru-RU" dirty="0" err="1"/>
              <a:t>Бикташев</a:t>
            </a:r>
            <a:r>
              <a:rPr lang="ru-RU" dirty="0"/>
              <a:t> Тимур</a:t>
            </a:r>
          </a:p>
        </p:txBody>
      </p:sp>
    </p:spTree>
    <p:extLst>
      <p:ext uri="{BB962C8B-B14F-4D97-AF65-F5344CB8AC3E}">
        <p14:creationId xmlns:p14="http://schemas.microsoft.com/office/powerpoint/2010/main" val="4113526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B23CD3-569B-15F1-FFF0-89CD0B347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Принцип работы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5B413076-CD8A-7521-6604-06B70C47B0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774113" y="1611948"/>
            <a:ext cx="8220931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1236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CEBD3E0-32FF-525E-EF6B-B19FBAE0D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Telegram</a:t>
            </a:r>
            <a:r>
              <a:rPr lang="ru-RU" dirty="0"/>
              <a:t>-бот </a:t>
            </a:r>
            <a:r>
              <a:rPr lang="en-US" b="1" dirty="0" err="1"/>
              <a:t>JobDetectorBot</a:t>
            </a:r>
            <a:endParaRPr lang="ru-RU" b="1" dirty="0"/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379FC3A-3C21-83BB-DCF1-A0B844D7B3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9042" y="1703388"/>
            <a:ext cx="3892554" cy="419449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7B4F0A-0C09-5A53-4D4A-EF719F04B988}"/>
              </a:ext>
            </a:extLst>
          </p:cNvPr>
          <p:cNvSpPr txBox="1"/>
          <p:nvPr/>
        </p:nvSpPr>
        <p:spPr>
          <a:xfrm>
            <a:off x="5427564" y="2135624"/>
            <a:ext cx="434508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i="0" u="sng" dirty="0">
                <a:solidFill>
                  <a:schemeClr val="accent1">
                    <a:lumMod val="75000"/>
                  </a:schemeClr>
                </a:solidFill>
                <a:latin typeface="Roboto" panose="020F0502020204030204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https://t.me/JobDetectorBot</a:t>
            </a:r>
            <a:endParaRPr lang="ru-RU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258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422F49-75A3-4D6A-608C-EA497A08D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E2E418-3C59-5D39-2519-2B1C351B8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Ввод</a:t>
            </a:r>
            <a:br>
              <a:rPr lang="ru-RU" dirty="0"/>
            </a:br>
            <a:r>
              <a:rPr lang="ru-RU" dirty="0"/>
              <a:t>критериев</a:t>
            </a:r>
            <a:br>
              <a:rPr lang="ru-RU" dirty="0"/>
            </a:br>
            <a:r>
              <a:rPr lang="ru-RU" dirty="0"/>
              <a:t>поиска</a:t>
            </a:r>
          </a:p>
        </p:txBody>
      </p:sp>
      <p:pic>
        <p:nvPicPr>
          <p:cNvPr id="4" name="ввод_критериев">
            <a:hlinkClick r:id="" action="ppaction://media"/>
            <a:extLst>
              <a:ext uri="{FF2B5EF4-FFF2-40B4-BE49-F238E27FC236}">
                <a16:creationId xmlns:a16="http://schemas.microsoft.com/office/drawing/2014/main" id="{23F2C648-B360-4962-667C-A0F30C0EC75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93166" y="457200"/>
            <a:ext cx="2906134" cy="6299200"/>
          </a:xfrm>
        </p:spPr>
      </p:pic>
    </p:spTree>
    <p:extLst>
      <p:ext uri="{BB962C8B-B14F-4D97-AF65-F5344CB8AC3E}">
        <p14:creationId xmlns:p14="http://schemas.microsoft.com/office/powerpoint/2010/main" val="1884571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220041-340D-5B21-8693-13AF3C70A6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едактирование_и_поиск">
            <a:hlinkClick r:id="" action="ppaction://media"/>
            <a:extLst>
              <a:ext uri="{FF2B5EF4-FFF2-40B4-BE49-F238E27FC236}">
                <a16:creationId xmlns:a16="http://schemas.microsoft.com/office/drawing/2014/main" id="{5AB2B0AE-C390-04F9-3504-78097D8AAF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98443" y="457201"/>
            <a:ext cx="2900857" cy="628650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C384DFC-781B-0190-82B9-0C4B9A1F6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Редактирование</a:t>
            </a:r>
            <a:br>
              <a:rPr lang="ru-RU" dirty="0"/>
            </a:br>
            <a:r>
              <a:rPr lang="ru-RU" dirty="0"/>
              <a:t>и </a:t>
            </a:r>
            <a:br>
              <a:rPr lang="ru-RU" dirty="0"/>
            </a:br>
            <a:r>
              <a:rPr lang="ru-RU" dirty="0"/>
              <a:t>поиск</a:t>
            </a:r>
          </a:p>
        </p:txBody>
      </p:sp>
    </p:spTree>
    <p:extLst>
      <p:ext uri="{BB962C8B-B14F-4D97-AF65-F5344CB8AC3E}">
        <p14:creationId xmlns:p14="http://schemas.microsoft.com/office/powerpoint/2010/main" val="3048711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E75E34-72B1-2376-7FAB-8843D745A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Проработка идеи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8EF6F-119D-5531-D481-6E9375D3223F}"/>
              </a:ext>
            </a:extLst>
          </p:cNvPr>
          <p:cNvSpPr txBox="1"/>
          <p:nvPr/>
        </p:nvSpPr>
        <p:spPr>
          <a:xfrm>
            <a:off x="677334" y="1859990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 работают другие боты?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E4A51A-2382-F442-D020-7AC432DEAFB7}"/>
              </a:ext>
            </a:extLst>
          </p:cNvPr>
          <p:cNvSpPr txBox="1"/>
          <p:nvPr/>
        </p:nvSpPr>
        <p:spPr>
          <a:xfrm>
            <a:off x="3406140" y="2581233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Где взять вакансии?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463DDFF-49BC-2C7E-FACC-F1BCC708295A}"/>
              </a:ext>
            </a:extLst>
          </p:cNvPr>
          <p:cNvSpPr txBox="1"/>
          <p:nvPr/>
        </p:nvSpPr>
        <p:spPr>
          <a:xfrm>
            <a:off x="4499418" y="3302476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 </a:t>
            </a:r>
            <a:r>
              <a:rPr lang="ru-RU" sz="2400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парсить</a:t>
            </a:r>
            <a:r>
              <a:rPr lang="ru-RU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сайты?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FF7F80-F3C8-991E-77E0-223165B05806}"/>
              </a:ext>
            </a:extLst>
          </p:cNvPr>
          <p:cNvSpPr txBox="1"/>
          <p:nvPr/>
        </p:nvSpPr>
        <p:spPr>
          <a:xfrm>
            <a:off x="5272848" y="3999475"/>
            <a:ext cx="411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 унифицировать данных для расширения?</a:t>
            </a:r>
          </a:p>
        </p:txBody>
      </p:sp>
      <p:pic>
        <p:nvPicPr>
          <p:cNvPr id="4098" name="Picture 2" descr="Создать мем &quot;мемы с задумчивым лицом, мемы, думает мем&quot; - Картинки -  Meme-arsenal.com">
            <a:extLst>
              <a:ext uri="{FF2B5EF4-FFF2-40B4-BE49-F238E27FC236}">
                <a16:creationId xmlns:a16="http://schemas.microsoft.com/office/drawing/2014/main" id="{F7807862-D4D8-598A-B9F9-4EDA67C0D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653" y="2812065"/>
            <a:ext cx="2353627" cy="3303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0E4C88E-2F66-D804-6B91-F9EB84D2CA9E}"/>
              </a:ext>
            </a:extLst>
          </p:cNvPr>
          <p:cNvSpPr txBox="1"/>
          <p:nvPr/>
        </p:nvSpPr>
        <p:spPr>
          <a:xfrm>
            <a:off x="4671062" y="5136217"/>
            <a:ext cx="4114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Как написать бот?</a:t>
            </a:r>
          </a:p>
        </p:txBody>
      </p:sp>
    </p:spTree>
    <p:extLst>
      <p:ext uri="{BB962C8B-B14F-4D97-AF65-F5344CB8AC3E}">
        <p14:creationId xmlns:p14="http://schemas.microsoft.com/office/powerpoint/2010/main" val="69426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8EB8BC-74A4-DFC5-27AE-9A26EABAB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Проработка идеи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D74C30D5-025B-361B-93C6-C663F747D6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272" y="1352066"/>
            <a:ext cx="7802097" cy="463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137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78F61-6FDB-F742-D600-B61B6E8378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2187B3-3434-EE1E-0893-0C183ABD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Проработка идеи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0B7B188-6FC8-3D4A-E009-D12561371B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1705" y="3453131"/>
            <a:ext cx="3789352" cy="257515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B26D7B8-F4AE-5F94-9D06-8271DA2E7386}"/>
              </a:ext>
            </a:extLst>
          </p:cNvPr>
          <p:cNvSpPr txBox="1"/>
          <p:nvPr/>
        </p:nvSpPr>
        <p:spPr>
          <a:xfrm>
            <a:off x="4800600" y="2696984"/>
            <a:ext cx="50977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Telegram.Bot</a:t>
            </a:r>
            <a:b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https://www.nuget.org/packages/Telegram.Bot</a:t>
            </a:r>
            <a:endParaRPr lang="ru-RU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E46AD7E-8C25-8C0A-FDD9-645133C75B44}"/>
              </a:ext>
            </a:extLst>
          </p:cNvPr>
          <p:cNvSpPr txBox="1"/>
          <p:nvPr/>
        </p:nvSpPr>
        <p:spPr>
          <a:xfrm>
            <a:off x="6096000" y="4008691"/>
            <a:ext cx="2994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HH Api</a:t>
            </a:r>
            <a:br>
              <a:rPr lang="en-US" sz="2400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1600" dirty="0">
                <a:solidFill>
                  <a:schemeClr val="accent1">
                    <a:lumMod val="75000"/>
                  </a:schemeClr>
                </a:solidFill>
              </a:rPr>
              <a:t>https://dev.hh.ru/</a:t>
            </a:r>
            <a:endParaRPr lang="ru-RU" sz="2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6B4EA253-212F-54C4-3ACF-4D2F3E6139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30859" y="1735772"/>
            <a:ext cx="1125522" cy="118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226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3" name="chime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Создать мем «две дамы спорят с котом, кот за столом с двумя женщинами»  онлайн">
            <a:extLst>
              <a:ext uri="{FF2B5EF4-FFF2-40B4-BE49-F238E27FC236}">
                <a16:creationId xmlns:a16="http://schemas.microsoft.com/office/drawing/2014/main" id="{791F28A9-C69C-A08F-F8D8-3C95E09374D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551" y="1488281"/>
            <a:ext cx="7770575" cy="3881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8BA4B8-9421-D03C-0582-DA7171CE7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C7AD16-A360-F9DE-F2D6-AD745DCA370A}"/>
              </a:ext>
            </a:extLst>
          </p:cNvPr>
          <p:cNvSpPr txBox="1"/>
          <p:nvPr/>
        </p:nvSpPr>
        <p:spPr>
          <a:xfrm>
            <a:off x="1216666" y="1905234"/>
            <a:ext cx="37210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МИКРОСЕРВИСЫ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67BEE9E-20C7-B112-44C0-86D57E13367B}"/>
              </a:ext>
            </a:extLst>
          </p:cNvPr>
          <p:cNvSpPr txBox="1"/>
          <p:nvPr/>
        </p:nvSpPr>
        <p:spPr>
          <a:xfrm>
            <a:off x="5890260" y="1905234"/>
            <a:ext cx="2131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МОНОЛИТ</a:t>
            </a:r>
          </a:p>
        </p:txBody>
      </p:sp>
    </p:spTree>
    <p:extLst>
      <p:ext uri="{BB962C8B-B14F-4D97-AF65-F5344CB8AC3E}">
        <p14:creationId xmlns:p14="http://schemas.microsoft.com/office/powerpoint/2010/main" val="3317546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0A792DA-25B9-1545-50C2-702011EDA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Архитектура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17130409-2EEC-279F-5CB3-8AF9A7A953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1796" y="1303020"/>
            <a:ext cx="5513214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461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B88386-3292-44F2-AE30-A1FE2C0DF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Базы данных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CDC31BE-7992-432F-26E1-30C2A47B0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2921" y="1269999"/>
            <a:ext cx="4554938" cy="478454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716E025-0D27-320C-9CAB-91C13395F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7864" y="345804"/>
            <a:ext cx="4016131" cy="3169192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477F16A-AEFE-1CF6-30EA-172DA2D6E8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7173" y="3514996"/>
            <a:ext cx="3966748" cy="2356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77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956851-75B0-F81F-F8E9-DAD8A5739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BE6E26-180E-83B5-3F9A-3CAE95D75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Базы данных бота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00AD5D-3A33-4F1B-0A54-4A40A5496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0800" y="1364975"/>
            <a:ext cx="7124157" cy="464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3057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880089-0A78-C017-4C65-D1050C67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Алгоритм </a:t>
            </a:r>
            <a:br>
              <a:rPr lang="ru-RU" dirty="0"/>
            </a:br>
            <a:r>
              <a:rPr lang="ru-RU" dirty="0"/>
              <a:t>работы </a:t>
            </a:r>
            <a:br>
              <a:rPr lang="ru-RU" dirty="0"/>
            </a:br>
            <a:r>
              <a:rPr lang="ru-RU" dirty="0"/>
              <a:t>бота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742F1EF-6AA8-1F47-04FA-72E4912220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2016" y="428784"/>
            <a:ext cx="6481986" cy="6000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19440"/>
      </p:ext>
    </p:extLst>
  </p:cSld>
  <p:clrMapOvr>
    <a:masterClrMapping/>
  </p:clrMapOvr>
</p:sld>
</file>

<file path=ppt/theme/theme1.xml><?xml version="1.0" encoding="utf-8"?>
<a:theme xmlns:a="http://schemas.openxmlformats.org/drawingml/2006/main" name="Аспект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150</TotalTime>
  <Words>115</Words>
  <Application>Microsoft Office PowerPoint</Application>
  <PresentationFormat>Широкоэкранный</PresentationFormat>
  <Paragraphs>28</Paragraphs>
  <Slides>13</Slides>
  <Notes>4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Roboto</vt:lpstr>
      <vt:lpstr>Trebuchet MS</vt:lpstr>
      <vt:lpstr>Wingdings 3</vt:lpstr>
      <vt:lpstr>Аспект</vt:lpstr>
      <vt:lpstr>JobDetectorBot  telegram-бот для поиска вакансий</vt:lpstr>
      <vt:lpstr>Проработка идеи</vt:lpstr>
      <vt:lpstr>Проработка идеи</vt:lpstr>
      <vt:lpstr>Проработка идеи</vt:lpstr>
      <vt:lpstr>Архитектура?</vt:lpstr>
      <vt:lpstr>Архитектура</vt:lpstr>
      <vt:lpstr>Базы данных</vt:lpstr>
      <vt:lpstr>Базы данных бота</vt:lpstr>
      <vt:lpstr>Алгоритм  работы  бота</vt:lpstr>
      <vt:lpstr>Принцип работы</vt:lpstr>
      <vt:lpstr>Telegram-бот JobDetectorBot</vt:lpstr>
      <vt:lpstr>Ввод критериев поиска</vt:lpstr>
      <vt:lpstr>Редактирование и  поиск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Марина Юлдашева</dc:creator>
  <cp:lastModifiedBy>Марина Юлдашева</cp:lastModifiedBy>
  <cp:revision>6</cp:revision>
  <dcterms:created xsi:type="dcterms:W3CDTF">2025-08-24T14:25:22Z</dcterms:created>
  <dcterms:modified xsi:type="dcterms:W3CDTF">2025-08-24T16:56:18Z</dcterms:modified>
</cp:coreProperties>
</file>

<file path=docProps/thumbnail.jpeg>
</file>